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3.xml" ContentType="application/vnd.openxmlformats-officedocument.themeOverr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9"/>
  </p:notesMasterIdLst>
  <p:handoutMasterIdLst>
    <p:handoutMasterId r:id="rId70"/>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580" r:id="rId6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5437" autoAdjust="0"/>
  </p:normalViewPr>
  <p:slideViewPr>
    <p:cSldViewPr snapToGrid="0">
      <p:cViewPr varScale="1">
        <p:scale>
          <a:sx n="76" d="100"/>
          <a:sy n="76" d="100"/>
        </p:scale>
        <p:origin x="254" y="53"/>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2021/9/29</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2021/9/29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xmlns:p14="http://schemas.microsoft.com/office/powerpoint/2010/main" xmlns:a14="http://schemas.microsoft.com/office/drawing/2010/main" xmlns=""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xmlns:p14="http://schemas.microsoft.com/office/powerpoint/2010/main" xmlns:a14="http://schemas.microsoft.com/office/drawing/2010/main" xmlns=""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xmlns:p14="http://schemas.microsoft.com/office/powerpoint/2010/main" xmlns:a14="http://schemas.microsoft.com/office/drawing/2010/main" xmlns=""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xmlns:p14="http://schemas.microsoft.com/office/powerpoint/2010/main" xmlns:a14="http://schemas.microsoft.com/office/drawing/2010/main" xmlns=""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xmlns:p14="http://schemas.microsoft.com/office/powerpoint/2010/main" xmlns:a14="http://schemas.microsoft.com/office/drawing/2010/main" xmlns=""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xmlns:p14="http://schemas.microsoft.com/office/powerpoint/2010/main" xmlns:a14="http://schemas.microsoft.com/office/drawing/2010/main" xmlns=""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xmlns:p14="http://schemas.microsoft.com/office/powerpoint/2010/main" xmlns:a14="http://schemas.microsoft.com/office/drawing/2010/main" xmlns=""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xmlns:p14="http://schemas.microsoft.com/office/powerpoint/2010/main" xmlns:a14="http://schemas.microsoft.com/office/drawing/2010/main" xmlns=""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xmlns:p14="http://schemas.microsoft.com/office/powerpoint/2010/main" xmlns:a14="http://schemas.microsoft.com/office/drawing/2010/main" xmlns=""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xmlns:p14="http://schemas.microsoft.com/office/powerpoint/2010/main" xmlns:a14="http://schemas.microsoft.com/office/drawing/2010/main" xmlns=""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xmlns:p14="http://schemas.microsoft.com/office/powerpoint/2010/main" xmlns:a14="http://schemas.microsoft.com/office/drawing/2010/main" xmlns=""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xmlns:p14="http://schemas.microsoft.com/office/powerpoint/2010/main" xmlns:a14="http://schemas.microsoft.com/office/drawing/2010/main" xmlns=""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xmlns:p14="http://schemas.microsoft.com/office/powerpoint/2010/main" xmlns:a14="http://schemas.microsoft.com/office/drawing/2010/main" xmlns=""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xmlns:p14="http://schemas.microsoft.com/office/powerpoint/2010/main" xmlns:a14="http://schemas.microsoft.com/office/drawing/2010/main" xmlns=""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xmlns:p14="http://schemas.microsoft.com/office/powerpoint/2010/main" xmlns:a14="http://schemas.microsoft.com/office/drawing/2010/main" xmlns=""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xmlns:p14="http://schemas.microsoft.com/office/powerpoint/2010/main" xmlns:a14="http://schemas.microsoft.com/office/drawing/2010/main" xmlns=""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xmlns:p14="http://schemas.microsoft.com/office/powerpoint/2010/main" xmlns:a14="http://schemas.microsoft.com/office/drawing/2010/main" xmlns=""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xmlns:p14="http://schemas.microsoft.com/office/powerpoint/2010/main" xmlns:a14="http://schemas.microsoft.com/office/drawing/2010/main" xmlns=""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xmlns:p14="http://schemas.microsoft.com/office/powerpoint/2010/main" xmlns:a14="http://schemas.microsoft.com/office/drawing/2010/main" xmlns=""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xmlns:p14="http://schemas.microsoft.com/office/powerpoint/2010/main" xmlns:a14="http://schemas.microsoft.com/office/drawing/2010/main" xmlns=""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xmlns:p14="http://schemas.microsoft.com/office/powerpoint/2010/main" xmlns:a14="http://schemas.microsoft.com/office/drawing/2010/main" xmlns=""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xmlns:p14="http://schemas.microsoft.com/office/powerpoint/2010/main" xmlns:a14="http://schemas.microsoft.com/office/drawing/2010/main" xmlns=""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xmlns:p14="http://schemas.microsoft.com/office/powerpoint/2010/main" xmlns:a14="http://schemas.microsoft.com/office/drawing/2010/main" xmlns=""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xmlns:p14="http://schemas.microsoft.com/office/powerpoint/2010/main" xmlns:a14="http://schemas.microsoft.com/office/drawing/2010/main" xmlns=""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xmlns:p14="http://schemas.microsoft.com/office/powerpoint/2010/main" xmlns:a14="http://schemas.microsoft.com/office/drawing/2010/main" xmlns=""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xmlns:p14="http://schemas.microsoft.com/office/powerpoint/2010/main" xmlns:a14="http://schemas.microsoft.com/office/drawing/2010/main" xmlns=""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xmlns:p14="http://schemas.microsoft.com/office/powerpoint/2010/main" xmlns:a14="http://schemas.microsoft.com/office/drawing/2010/main" xmlns=""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xmlns:p14="http://schemas.microsoft.com/office/powerpoint/2010/main" xmlns:a14="http://schemas.microsoft.com/office/drawing/2010/main" xmlns=""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xmlns:p14="http://schemas.microsoft.com/office/powerpoint/2010/main" xmlns:a14="http://schemas.microsoft.com/office/drawing/2010/main" xmlns=""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xmlns:p14="http://schemas.microsoft.com/office/powerpoint/2010/main" xmlns:a14="http://schemas.microsoft.com/office/drawing/2010/main" xmlns=""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xmlns:p14="http://schemas.microsoft.com/office/powerpoint/2010/main" xmlns:a14="http://schemas.microsoft.com/office/drawing/2010/main" xmlns=""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xmlns:p14="http://schemas.microsoft.com/office/powerpoint/2010/main" xmlns:a14="http://schemas.microsoft.com/office/drawing/2010/main" xmlns=""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xmlns:p14="http://schemas.microsoft.com/office/powerpoint/2010/main" xmlns:a14="http://schemas.microsoft.com/office/drawing/2010/main" xmlns=""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p14="http://schemas.microsoft.com/office/powerpoint/2010/main" xmlns:a16="http://schemas.microsoft.com/office/drawing/2014/main" xmlns=""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p14="http://schemas.microsoft.com/office/powerpoint/2010/main" xmlns:a16="http://schemas.microsoft.com/office/drawing/2014/main" xmlns:lc="http://schemas.openxmlformats.org/drawingml/2006/lockedCanvas" xmlns=""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p14="http://schemas.microsoft.com/office/powerpoint/2010/main" xmlns:a16="http://schemas.microsoft.com/office/drawing/2014/main" xmlns=""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xmlns:p14="http://schemas.microsoft.com/office/powerpoint/2010/main" xmlns:a14="http://schemas.microsoft.com/office/drawing/2010/main" xmlns=""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xmlns:p14="http://schemas.microsoft.com/office/powerpoint/2010/main" xmlns:a14="http://schemas.microsoft.com/office/drawing/2010/main" xmlns=""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xmlns:p14="http://schemas.microsoft.com/office/powerpoint/2010/main" xmlns:a14="http://schemas.microsoft.com/office/drawing/2010/main" xmlns=""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xmlns:p14="http://schemas.microsoft.com/office/powerpoint/2010/main" xmlns:a14="http://schemas.microsoft.com/office/drawing/2010/main" xmlns=""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xmlns:p14="http://schemas.microsoft.com/office/powerpoint/2010/main" xmlns:a14="http://schemas.microsoft.com/office/drawing/2010/main" xmlns=""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xmlns:p14="http://schemas.microsoft.com/office/powerpoint/2010/main" xmlns:a14="http://schemas.microsoft.com/office/drawing/2010/main" xmlns=""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xmlns:p14="http://schemas.microsoft.com/office/powerpoint/2010/main" xmlns:a14="http://schemas.microsoft.com/office/drawing/2010/main" xmlns=""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xmlns:p14="http://schemas.microsoft.com/office/powerpoint/2010/main" xmlns:a14="http://schemas.microsoft.com/office/drawing/2010/main" xmlns=""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xmlns:p14="http://schemas.microsoft.com/office/powerpoint/2010/main" xmlns:a14="http://schemas.microsoft.com/office/drawing/2010/main" xmlns=""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xmlns:p14="http://schemas.microsoft.com/office/powerpoint/2010/main" xmlns:a14="http://schemas.microsoft.com/office/drawing/2010/main" xmlns=""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xmlns:p14="http://schemas.microsoft.com/office/powerpoint/2010/main" xmlns:a14="http://schemas.microsoft.com/office/drawing/2010/main" xmlns=""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xmlns:p14="http://schemas.microsoft.com/office/powerpoint/2010/main" xmlns:a14="http://schemas.microsoft.com/office/drawing/2010/main" xmlns=""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xmlns:p14="http://schemas.microsoft.com/office/powerpoint/2010/main" xmlns:a14="http://schemas.microsoft.com/office/drawing/2010/main" xmlns=""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xmlns:p14="http://schemas.microsoft.com/office/powerpoint/2010/main" xmlns:a14="http://schemas.microsoft.com/office/drawing/2010/main" xmlns=""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xmlns:p14="http://schemas.microsoft.com/office/powerpoint/2010/main" xmlns:a14="http://schemas.microsoft.com/office/drawing/2010/main" xmlns=""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xmlns:p14="http://schemas.microsoft.com/office/powerpoint/2010/main" xmlns:a14="http://schemas.microsoft.com/office/drawing/2010/main" xmlns=""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xmlns:p14="http://schemas.microsoft.com/office/powerpoint/2010/main" xmlns:a14="http://schemas.microsoft.com/office/drawing/2010/main" xmlns=""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xmlns:p14="http://schemas.microsoft.com/office/powerpoint/2010/main" xmlns:a14="http://schemas.microsoft.com/office/drawing/2010/main" xmlns=""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xmlns:p14="http://schemas.microsoft.com/office/powerpoint/2010/main" xmlns:a14="http://schemas.microsoft.com/office/drawing/2010/main" xmlns=""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xmlns:p14="http://schemas.microsoft.com/office/powerpoint/2010/main" xmlns:a14="http://schemas.microsoft.com/office/drawing/2010/main" xmlns=""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xmlns:p14="http://schemas.microsoft.com/office/powerpoint/2010/main" xmlns:a14="http://schemas.microsoft.com/office/drawing/2010/main" xmlns=""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xmlns:p14="http://schemas.microsoft.com/office/powerpoint/2010/main" xmlns:a14="http://schemas.microsoft.com/office/drawing/2010/main" xmlns=""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xmlns:p14="http://schemas.microsoft.com/office/powerpoint/2010/main" xmlns:a14="http://schemas.microsoft.com/office/drawing/2010/main" xmlns=""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xmlns:p14="http://schemas.microsoft.com/office/powerpoint/2010/main" xmlns:a14="http://schemas.microsoft.com/office/drawing/2010/main" xmlns=""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xmlns:p14="http://schemas.microsoft.com/office/powerpoint/2010/main" xmlns:a14="http://schemas.microsoft.com/office/drawing/2010/main" xmlns=""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xmlns:p14="http://schemas.microsoft.com/office/powerpoint/2010/main" xmlns:a14="http://schemas.microsoft.com/office/drawing/2010/main" xmlns=""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xmlns:p14="http://schemas.microsoft.com/office/powerpoint/2010/main" xmlns:a14="http://schemas.microsoft.com/office/drawing/2010/main" xmlns=""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xmlns:p14="http://schemas.microsoft.com/office/powerpoint/2010/main" xmlns:a14="http://schemas.microsoft.com/office/drawing/2010/main" xmlns=""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xmlns:p14="http://schemas.microsoft.com/office/powerpoint/2010/main" xmlns:a14="http://schemas.microsoft.com/office/drawing/2010/main" xmlns=""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xmlns:p14="http://schemas.microsoft.com/office/powerpoint/2010/main" xmlns:a14="http://schemas.microsoft.com/office/drawing/2010/main" xmlns=""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xmlns:p14="http://schemas.microsoft.com/office/powerpoint/2010/main" xmlns:a14="http://schemas.microsoft.com/office/drawing/2010/main" xmlns=""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xmlns:p14="http://schemas.microsoft.com/office/powerpoint/2010/main" xmlns:a14="http://schemas.microsoft.com/office/drawing/2010/main" xmlns=""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xmlns:p14="http://schemas.microsoft.com/office/powerpoint/2010/main" xmlns:a14="http://schemas.microsoft.com/office/drawing/2010/main" xmlns=""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xmlns:p14="http://schemas.microsoft.com/office/powerpoint/2010/main" xmlns:a14="http://schemas.microsoft.com/office/drawing/2010/main" xmlns=""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xmlns:p14="http://schemas.microsoft.com/office/powerpoint/2010/main" xmlns:a14="http://schemas.microsoft.com/office/drawing/2010/main" xmlns=""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xmlns:p14="http://schemas.microsoft.com/office/powerpoint/2010/main" xmlns:a14="http://schemas.microsoft.com/office/drawing/2010/main" xmlns=""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xmlns:p14="http://schemas.microsoft.com/office/powerpoint/2010/main" xmlns:a14="http://schemas.microsoft.com/office/drawing/2010/main" xmlns=""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xmlns:p14="http://schemas.microsoft.com/office/powerpoint/2010/main" xmlns:a14="http://schemas.microsoft.com/office/drawing/2010/main" xmlns=""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xmlns:p14="http://schemas.microsoft.com/office/powerpoint/2010/main" xmlns:a14="http://schemas.microsoft.com/office/drawing/2010/main" xmlns=""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xmlns:p14="http://schemas.microsoft.com/office/powerpoint/2010/main" xmlns:a14="http://schemas.microsoft.com/office/drawing/2010/main" xmlns=""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xmlns:p14="http://schemas.microsoft.com/office/powerpoint/2010/main" xmlns:a14="http://schemas.microsoft.com/office/drawing/2010/main" xmlns=""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xmlns:p14="http://schemas.microsoft.com/office/powerpoint/2010/main" xmlns:a14="http://schemas.microsoft.com/office/drawing/2010/main" xmlns=""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xmlns:p14="http://schemas.microsoft.com/office/powerpoint/2010/main" xmlns:a14="http://schemas.microsoft.com/office/drawing/2010/main" xmlns=""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xmlns:p14="http://schemas.microsoft.com/office/powerpoint/2010/main" xmlns:a14="http://schemas.microsoft.com/office/drawing/2010/main" xmlns=""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xmlns:p14="http://schemas.microsoft.com/office/powerpoint/2010/main" xmlns:a14="http://schemas.microsoft.com/office/drawing/2010/main" xmlns=""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xmlns:p14="http://schemas.microsoft.com/office/powerpoint/2010/main" xmlns:a14="http://schemas.microsoft.com/office/drawing/2010/main" xmlns=""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xmlns:p14="http://schemas.microsoft.com/office/powerpoint/2010/main" xmlns:a14="http://schemas.microsoft.com/office/drawing/2010/main" xmlns=""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xmlns:p14="http://schemas.microsoft.com/office/powerpoint/2010/main" xmlns:a14="http://schemas.microsoft.com/office/drawing/2010/main" xmlns=""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xmlns:p14="http://schemas.microsoft.com/office/powerpoint/2010/main" xmlns:a14="http://schemas.microsoft.com/office/drawing/2010/main" xmlns=""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xmlns:p14="http://schemas.microsoft.com/office/powerpoint/2010/main" xmlns:a14="http://schemas.microsoft.com/office/drawing/2010/main" xmlns=""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xmlns:p14="http://schemas.microsoft.com/office/powerpoint/2010/main" xmlns:a14="http://schemas.microsoft.com/office/drawing/2010/main" xmlns=""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xmlns:p14="http://schemas.microsoft.com/office/powerpoint/2010/main" xmlns:a14="http://schemas.microsoft.com/office/drawing/2010/main" xmlns=""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xmlns:p14="http://schemas.microsoft.com/office/powerpoint/2010/main" xmlns:a14="http://schemas.microsoft.com/office/drawing/2010/main" xmlns=""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xmlns:p14="http://schemas.microsoft.com/office/powerpoint/2010/main" xmlns:a14="http://schemas.microsoft.com/office/drawing/2010/main" xmlns=""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xmlns:p14="http://schemas.microsoft.com/office/powerpoint/2010/main" xmlns:a14="http://schemas.microsoft.com/office/drawing/2010/main" xmlns=""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xmlns:p14="http://schemas.microsoft.com/office/powerpoint/2010/main" xmlns:a14="http://schemas.microsoft.com/office/drawing/2010/main" xmlns=""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xmlns:p14="http://schemas.microsoft.com/office/powerpoint/2010/main" xmlns:a14="http://schemas.microsoft.com/office/drawing/2010/main" xmlns=""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xmlns:p14="http://schemas.microsoft.com/office/powerpoint/2010/main" xmlns:a14="http://schemas.microsoft.com/office/drawing/2010/main" xmlns=""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xmlns:p14="http://schemas.microsoft.com/office/powerpoint/2010/main" xmlns:a14="http://schemas.microsoft.com/office/drawing/2010/main" xmlns=""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xmlns:p14="http://schemas.microsoft.com/office/powerpoint/2010/main" xmlns:a14="http://schemas.microsoft.com/office/drawing/2010/main" xmlns=""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xmlns:p14="http://schemas.microsoft.com/office/powerpoint/2010/main" xmlns:a14="http://schemas.microsoft.com/office/drawing/2010/main" xmlns=""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xmlns:p14="http://schemas.microsoft.com/office/powerpoint/2010/main" xmlns:a14="http://schemas.microsoft.com/office/drawing/2010/main" xmlns=""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xmlns:p14="http://schemas.microsoft.com/office/powerpoint/2010/main" xmlns:a14="http://schemas.microsoft.com/office/drawing/2010/main" xmlns=""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xmlns:p14="http://schemas.microsoft.com/office/powerpoint/2010/main" xmlns:a14="http://schemas.microsoft.com/office/drawing/2010/main" xmlns=""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xmlns:p14="http://schemas.microsoft.com/office/powerpoint/2010/main" xmlns:a14="http://schemas.microsoft.com/office/drawing/2010/main" xmlns=""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xmlns:p14="http://schemas.microsoft.com/office/powerpoint/2010/main" xmlns:a14="http://schemas.microsoft.com/office/drawing/2010/main" xmlns=""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xmlns:p14="http://schemas.microsoft.com/office/powerpoint/2010/main" xmlns:a14="http://schemas.microsoft.com/office/drawing/2010/main" xmlns=""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xmlns:p14="http://schemas.microsoft.com/office/powerpoint/2010/main" xmlns:a14="http://schemas.microsoft.com/office/drawing/2010/main" xmlns=""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xmlns:p14="http://schemas.microsoft.com/office/powerpoint/2010/main" xmlns:a14="http://schemas.microsoft.com/office/drawing/2010/main" xmlns=""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xmlns:p14="http://schemas.microsoft.com/office/powerpoint/2010/main" xmlns:a14="http://schemas.microsoft.com/office/drawing/2010/main" xmlns=""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xmlns:p14="http://schemas.microsoft.com/office/powerpoint/2010/main" xmlns:a14="http://schemas.microsoft.com/office/drawing/2010/main" xmlns=""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xmlns:p14="http://schemas.microsoft.com/office/powerpoint/2010/main" xmlns:a14="http://schemas.microsoft.com/office/drawing/2010/main" xmlns=""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xmlns:p14="http://schemas.microsoft.com/office/powerpoint/2010/main" xmlns:a14="http://schemas.microsoft.com/office/drawing/2010/main" xmlns=""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xmlns:p14="http://schemas.microsoft.com/office/powerpoint/2010/main" xmlns:a14="http://schemas.microsoft.com/office/drawing/2010/main" xmlns=""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xmlns:p14="http://schemas.microsoft.com/office/powerpoint/2010/main" xmlns:a14="http://schemas.microsoft.com/office/drawing/2010/main" xmlns=""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xmlns:p14="http://schemas.microsoft.com/office/powerpoint/2010/main" xmlns:a14="http://schemas.microsoft.com/office/drawing/2010/main" xmlns=""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xmlns:p14="http://schemas.microsoft.com/office/powerpoint/2010/main" xmlns:a14="http://schemas.microsoft.com/office/drawing/2010/main" xmlns=""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xmlns:p14="http://schemas.microsoft.com/office/powerpoint/2010/main" xmlns:a14="http://schemas.microsoft.com/office/drawing/2010/main" xmlns=""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xmlns:p14="http://schemas.microsoft.com/office/powerpoint/2010/main" xmlns:a14="http://schemas.microsoft.com/office/drawing/2010/main" xmlns=""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xmlns:p14="http://schemas.microsoft.com/office/powerpoint/2010/main" xmlns:a14="http://schemas.microsoft.com/office/drawing/2010/main" xmlns=""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xmlns:p14="http://schemas.microsoft.com/office/powerpoint/2010/main" xmlns:a14="http://schemas.microsoft.com/office/drawing/2010/main" xmlns=""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xmlns:p14="http://schemas.microsoft.com/office/powerpoint/2010/main" xmlns:a14="http://schemas.microsoft.com/office/drawing/2010/main" xmlns=""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xmlns:p14="http://schemas.microsoft.com/office/powerpoint/2010/main" xmlns:a14="http://schemas.microsoft.com/office/drawing/2010/main" xmlns=""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xmlns:p14="http://schemas.microsoft.com/office/powerpoint/2010/main" xmlns:a14="http://schemas.microsoft.com/office/drawing/2010/main" xmlns=""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xmlns:p14="http://schemas.microsoft.com/office/powerpoint/2010/main" xmlns:a14="http://schemas.microsoft.com/office/drawing/2010/main" xmlns=""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xmlns:p14="http://schemas.microsoft.com/office/powerpoint/2010/main" xmlns:a14="http://schemas.microsoft.com/office/drawing/2010/main" xmlns=""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xmlns:p14="http://schemas.microsoft.com/office/powerpoint/2010/main" xmlns:a14="http://schemas.microsoft.com/office/drawing/2010/main" xmlns=""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xmlns:p14="http://schemas.microsoft.com/office/powerpoint/2010/main" xmlns:a14="http://schemas.microsoft.com/office/drawing/2010/main" xmlns=""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xmlns:p14="http://schemas.microsoft.com/office/powerpoint/2010/main" xmlns:a14="http://schemas.microsoft.com/office/drawing/2010/main" xmlns=""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xmlns:p14="http://schemas.microsoft.com/office/powerpoint/2010/main" xmlns:a14="http://schemas.microsoft.com/office/drawing/2010/main" xmlns=""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xmlns:p14="http://schemas.microsoft.com/office/powerpoint/2010/main" xmlns:a14="http://schemas.microsoft.com/office/drawing/2010/main" xmlns=""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xmlns:p14="http://schemas.microsoft.com/office/powerpoint/2010/main" xmlns:a14="http://schemas.microsoft.com/office/drawing/2010/main" xmlns=""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xmlns:p14="http://schemas.microsoft.com/office/powerpoint/2010/main" xmlns:a14="http://schemas.microsoft.com/office/drawing/2010/main" xmlns=""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xmlns:p14="http://schemas.microsoft.com/office/powerpoint/2010/main" xmlns:a14="http://schemas.microsoft.com/office/drawing/2010/main" xmlns=""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xmlns:p14="http://schemas.microsoft.com/office/powerpoint/2010/main" xmlns:a14="http://schemas.microsoft.com/office/drawing/2010/main" xmlns=""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xmlns:p14="http://schemas.microsoft.com/office/powerpoint/2010/main" xmlns:a14="http://schemas.microsoft.com/office/drawing/2010/main" xmlns=""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xmlns:p14="http://schemas.microsoft.com/office/powerpoint/2010/main" xmlns:a14="http://schemas.microsoft.com/office/drawing/2010/main" xmlns=""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xmlns:p14="http://schemas.microsoft.com/office/powerpoint/2010/main" xmlns:a14="http://schemas.microsoft.com/office/drawing/2010/main" xmlns=""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xmlns:p14="http://schemas.microsoft.com/office/powerpoint/2010/main" xmlns:a14="http://schemas.microsoft.com/office/drawing/2010/main" xmlns=""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xmlns:p14="http://schemas.microsoft.com/office/powerpoint/2010/main" xmlns:a14="http://schemas.microsoft.com/office/drawing/2010/main" xmlns=""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xmlns:p14="http://schemas.microsoft.com/office/powerpoint/2010/main" xmlns:a14="http://schemas.microsoft.com/office/drawing/2010/main" xmlns=""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xmlns:p14="http://schemas.microsoft.com/office/powerpoint/2010/main" xmlns:a14="http://schemas.microsoft.com/office/drawing/2010/main" xmlns=""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xmlns:p14="http://schemas.microsoft.com/office/powerpoint/2010/main" xmlns:a14="http://schemas.microsoft.com/office/drawing/2010/main" xmlns=""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xmlns:p14="http://schemas.microsoft.com/office/powerpoint/2010/main" xmlns:a14="http://schemas.microsoft.com/office/drawing/2010/main" xmlns=""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xmlns:p14="http://schemas.microsoft.com/office/powerpoint/2010/main" xmlns:a14="http://schemas.microsoft.com/office/drawing/2010/main" xmlns=""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a16="http://schemas.microsoft.com/office/drawing/2014/main" xmlns:p14="http://schemas.microsoft.com/office/powerpoint/2010/main" xmlns=""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a:t>
            </a:r>
            <a:r>
              <a:rPr kumimoji="1" lang="zh-CN" altLang="en-US" sz="2000" b="1" dirty="0" smtClean="0">
                <a:solidFill>
                  <a:schemeClr val="bg1"/>
                </a:solidFill>
                <a:latin typeface="Microsoft YaHei" panose="020B0503020204020204" pitchFamily="34" charset="-122"/>
                <a:ea typeface="Microsoft YaHei" panose="020B0503020204020204" pitchFamily="34" charset="-122"/>
              </a:rPr>
              <a:t>源实现</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17973</TotalTime>
  <Words>4351</Words>
  <Application>Microsoft Office PowerPoint</Application>
  <PresentationFormat>宽屏</PresentationFormat>
  <Paragraphs>478</Paragraphs>
  <Slides>67</Slides>
  <Notes>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Hiragino Sans GB W6</vt:lpstr>
      <vt:lpstr>inpin heiti</vt:lpstr>
      <vt:lpstr>宋体</vt:lpstr>
      <vt:lpstr>Microsoft YaHei</vt:lpstr>
      <vt:lpstr>Microsoft YaHei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853</cp:revision>
  <dcterms:created xsi:type="dcterms:W3CDTF">2021-04-21T14:02:55Z</dcterms:created>
  <dcterms:modified xsi:type="dcterms:W3CDTF">2021-09-30T07:42:14Z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